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FF"/>
    <a:srgbClr val="FF0066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64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A3D76C-C9AE-4A79-943C-9573C32B1120}" type="datetimeFigureOut">
              <a:rPr lang="en-US" smtClean="0"/>
              <a:t>4/8/2011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255F26-5B15-4267-AAE3-9270E981B89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A3D76C-C9AE-4A79-943C-9573C32B1120}" type="datetimeFigureOut">
              <a:rPr lang="en-US" smtClean="0"/>
              <a:t>4/8/2011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255F26-5B15-4267-AAE3-9270E981B89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A3D76C-C9AE-4A79-943C-9573C32B1120}" type="datetimeFigureOut">
              <a:rPr lang="en-US" smtClean="0"/>
              <a:t>4/8/2011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255F26-5B15-4267-AAE3-9270E981B89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A3D76C-C9AE-4A79-943C-9573C32B1120}" type="datetimeFigureOut">
              <a:rPr lang="en-US" smtClean="0"/>
              <a:t>4/8/2011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255F26-5B15-4267-AAE3-9270E981B89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A3D76C-C9AE-4A79-943C-9573C32B1120}" type="datetimeFigureOut">
              <a:rPr lang="en-US" smtClean="0"/>
              <a:t>4/8/2011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255F26-5B15-4267-AAE3-9270E981B89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A3D76C-C9AE-4A79-943C-9573C32B1120}" type="datetimeFigureOut">
              <a:rPr lang="en-US" smtClean="0"/>
              <a:t>4/8/2011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255F26-5B15-4267-AAE3-9270E981B89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A3D76C-C9AE-4A79-943C-9573C32B1120}" type="datetimeFigureOut">
              <a:rPr lang="en-US" smtClean="0"/>
              <a:t>4/8/2011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255F26-5B15-4267-AAE3-9270E981B89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A3D76C-C9AE-4A79-943C-9573C32B1120}" type="datetimeFigureOut">
              <a:rPr lang="en-US" smtClean="0"/>
              <a:t>4/8/2011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255F26-5B15-4267-AAE3-9270E981B89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A3D76C-C9AE-4A79-943C-9573C32B1120}" type="datetimeFigureOut">
              <a:rPr lang="en-US" smtClean="0"/>
              <a:t>4/8/2011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255F26-5B15-4267-AAE3-9270E981B89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A3D76C-C9AE-4A79-943C-9573C32B1120}" type="datetimeFigureOut">
              <a:rPr lang="en-US" smtClean="0"/>
              <a:t>4/8/2011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255F26-5B15-4267-AAE3-9270E981B89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A3D76C-C9AE-4A79-943C-9573C32B1120}" type="datetimeFigureOut">
              <a:rPr lang="en-US" smtClean="0"/>
              <a:t>4/8/2011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255F26-5B15-4267-AAE3-9270E981B89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A3D76C-C9AE-4A79-943C-9573C32B1120}" type="datetimeFigureOut">
              <a:rPr lang="en-US" smtClean="0"/>
              <a:t>4/8/2011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255F26-5B15-4267-AAE3-9270E981B897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800" y="304800"/>
            <a:ext cx="8458200" cy="584775"/>
          </a:xfrm>
          <a:prstGeom prst="rect">
            <a:avLst/>
          </a:prstGeom>
          <a:solidFill>
            <a:srgbClr val="FFFF00"/>
          </a:solidFill>
          <a:ln w="127000" cap="rnd">
            <a:solidFill>
              <a:srgbClr val="00B05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marL="742950" indent="-742950" algn="ctr"/>
            <a:r>
              <a:rPr lang="fr-FR" sz="3200" dirty="0" smtClean="0">
                <a:latin typeface="Kristen ITC" pitchFamily="66" charset="0"/>
              </a:rPr>
              <a:t>Aujourd’hui, c’est vendredi, le 8 avril</a:t>
            </a:r>
            <a:endParaRPr lang="fr-FR" sz="3200" dirty="0" smtClean="0">
              <a:latin typeface="Kristen ITC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81000" y="1676400"/>
            <a:ext cx="8458200" cy="1815882"/>
          </a:xfrm>
          <a:prstGeom prst="rect">
            <a:avLst/>
          </a:prstGeom>
          <a:solidFill>
            <a:srgbClr val="FFCCFF"/>
          </a:solidFill>
          <a:ln w="1270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/>
          <a:p>
            <a:pPr marL="742950" indent="-742950" algn="ctr"/>
            <a:r>
              <a:rPr lang="fr-FR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D</a:t>
            </a:r>
            <a:r>
              <a:rPr lang="fr-FR" sz="28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O</a:t>
            </a:r>
            <a:r>
              <a:rPr lang="fr-FR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 </a:t>
            </a:r>
            <a:r>
              <a:rPr lang="fr-FR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N</a:t>
            </a:r>
            <a:r>
              <a:rPr lang="fr-FR" sz="28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O</a:t>
            </a:r>
            <a:r>
              <a:rPr lang="fr-FR" sz="28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W</a:t>
            </a:r>
            <a:r>
              <a:rPr lang="fr-FR" sz="28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:</a:t>
            </a:r>
            <a:r>
              <a:rPr lang="fr-FR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 </a:t>
            </a:r>
            <a:r>
              <a:rPr lang="fr-FR" sz="2800" dirty="0" smtClean="0">
                <a:latin typeface="Kristen ITC" pitchFamily="66" charset="0"/>
              </a:rPr>
              <a:t>Regardez la photo à la </a:t>
            </a:r>
            <a:r>
              <a:rPr lang="fr-FR" sz="2800" u="sng" dirty="0" smtClean="0">
                <a:latin typeface="Kristen ITC" pitchFamily="66" charset="0"/>
              </a:rPr>
              <a:t>page 158</a:t>
            </a:r>
            <a:r>
              <a:rPr lang="fr-FR" sz="2800" dirty="0" smtClean="0">
                <a:latin typeface="Kristen ITC" pitchFamily="66" charset="0"/>
              </a:rPr>
              <a:t>, « Au restaurant » (</a:t>
            </a:r>
            <a:r>
              <a:rPr lang="fr-FR" sz="2800" dirty="0" err="1" smtClean="0">
                <a:latin typeface="Kristen ITC" pitchFamily="66" charset="0"/>
              </a:rPr>
              <a:t>bottom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left</a:t>
            </a:r>
            <a:r>
              <a:rPr lang="fr-FR" sz="2800" dirty="0" smtClean="0">
                <a:latin typeface="Kristen ITC" pitchFamily="66" charset="0"/>
              </a:rPr>
              <a:t>)</a:t>
            </a:r>
          </a:p>
          <a:p>
            <a:pPr marL="742950" indent="-742950" algn="ctr"/>
            <a:r>
              <a:rPr lang="fr-FR" sz="2800" dirty="0" smtClean="0">
                <a:latin typeface="Kristen ITC" pitchFamily="66" charset="0"/>
              </a:rPr>
              <a:t>Regardez les phrases </a:t>
            </a:r>
            <a:r>
              <a:rPr lang="fr-FR" sz="2800" u="sng" dirty="0" smtClean="0">
                <a:latin typeface="Kristen ITC" pitchFamily="66" charset="0"/>
              </a:rPr>
              <a:t>sous la photo </a:t>
            </a:r>
            <a:r>
              <a:rPr lang="fr-FR" sz="2800" dirty="0" smtClean="0">
                <a:latin typeface="Kristen ITC" pitchFamily="66" charset="0"/>
              </a:rPr>
              <a:t>et répondez OUI ou NON</a:t>
            </a:r>
            <a:endParaRPr lang="fr-FR" sz="2800" dirty="0" smtClean="0">
              <a:latin typeface="Kristen ITC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28600" y="1066800"/>
            <a:ext cx="8610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i="1" dirty="0" smtClean="0"/>
              <a:t>Objective: </a:t>
            </a:r>
            <a:r>
              <a:rPr lang="en-US" sz="2800" i="1" dirty="0" smtClean="0"/>
              <a:t>describe place settings on a table and utensils</a:t>
            </a:r>
            <a:endParaRPr lang="en-US" sz="2800" i="1" dirty="0"/>
          </a:p>
        </p:txBody>
      </p:sp>
      <p:sp>
        <p:nvSpPr>
          <p:cNvPr id="7" name="TextBox 6"/>
          <p:cNvSpPr txBox="1"/>
          <p:nvPr/>
        </p:nvSpPr>
        <p:spPr>
          <a:xfrm>
            <a:off x="228600" y="3658612"/>
            <a:ext cx="8763000" cy="3046988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127000" cap="rnd">
            <a:solidFill>
              <a:srgbClr val="00B0F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marL="742950" indent="-742950" algn="ctr">
              <a:buAutoNum type="arabicPeriod"/>
            </a:pPr>
            <a:r>
              <a:rPr lang="fr-FR" sz="3200" dirty="0" smtClean="0">
                <a:latin typeface="Kristen ITC" pitchFamily="66" charset="0"/>
              </a:rPr>
              <a:t>Alexandre va au restaurant ?</a:t>
            </a:r>
          </a:p>
          <a:p>
            <a:pPr marL="742950" indent="-742950" algn="ctr">
              <a:buAutoNum type="arabicPeriod"/>
            </a:pPr>
            <a:r>
              <a:rPr lang="fr-FR" sz="3200" dirty="0" smtClean="0">
                <a:latin typeface="Kristen ITC" pitchFamily="66" charset="0"/>
              </a:rPr>
              <a:t>Il va avec</a:t>
            </a:r>
            <a:r>
              <a:rPr lang="fr-FR" sz="3200" dirty="0" smtClean="0">
                <a:latin typeface="Kristen ITC" pitchFamily="66" charset="0"/>
              </a:rPr>
              <a:t> des copains ?</a:t>
            </a:r>
          </a:p>
          <a:p>
            <a:pPr marL="742950" indent="-742950" algn="ctr">
              <a:buAutoNum type="arabicPeriod"/>
            </a:pPr>
            <a:r>
              <a:rPr lang="fr-FR" sz="3200" dirty="0" smtClean="0">
                <a:latin typeface="Kristen ITC" pitchFamily="66" charset="0"/>
              </a:rPr>
              <a:t>Il va tout seul ?</a:t>
            </a:r>
            <a:endParaRPr lang="fr-FR" sz="3200" dirty="0" smtClean="0">
              <a:latin typeface="Kristen ITC" pitchFamily="66" charset="0"/>
            </a:endParaRPr>
          </a:p>
          <a:p>
            <a:pPr marL="742950" indent="-742950" algn="ctr">
              <a:buAutoNum type="arabicPeriod"/>
            </a:pPr>
            <a:r>
              <a:rPr lang="fr-FR" sz="3200" dirty="0" smtClean="0">
                <a:latin typeface="Kristen ITC" pitchFamily="66" charset="0"/>
              </a:rPr>
              <a:t>Ils vont en voiture ?</a:t>
            </a:r>
          </a:p>
          <a:p>
            <a:pPr marL="742950" indent="-742950" algn="ctr">
              <a:buAutoNum type="arabicPeriod"/>
            </a:pPr>
            <a:r>
              <a:rPr lang="fr-FR" sz="3200" dirty="0" smtClean="0">
                <a:latin typeface="Kristen ITC" pitchFamily="66" charset="0"/>
              </a:rPr>
              <a:t>Ils prennent le bus ?</a:t>
            </a:r>
          </a:p>
          <a:p>
            <a:pPr marL="742950" indent="-742950" algn="ctr">
              <a:buAutoNum type="arabicPeriod"/>
            </a:pPr>
            <a:r>
              <a:rPr lang="fr-FR" sz="3200" dirty="0" smtClean="0">
                <a:latin typeface="Kristen ITC" pitchFamily="66" charset="0"/>
              </a:rPr>
              <a:t>Ils vont à pied ?</a:t>
            </a:r>
            <a:endParaRPr lang="fr-FR" sz="3200" dirty="0" smtClean="0">
              <a:latin typeface="Kristen ITC" pitchFamily="66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04800" y="304800"/>
            <a:ext cx="8458200" cy="584775"/>
          </a:xfrm>
          <a:prstGeom prst="rect">
            <a:avLst/>
          </a:prstGeom>
          <a:solidFill>
            <a:srgbClr val="FFFF00"/>
          </a:solidFill>
          <a:ln w="127000" cap="rnd">
            <a:solidFill>
              <a:srgbClr val="00B05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marL="742950" indent="-742950"/>
            <a:r>
              <a:rPr lang="fr-FR" sz="3200" dirty="0" smtClean="0">
                <a:latin typeface="Kristen ITC" pitchFamily="66" charset="0"/>
              </a:rPr>
              <a:t>Sortez une feuille de papier et copiez:</a:t>
            </a:r>
            <a:endParaRPr lang="fr-FR" sz="3200" dirty="0" smtClean="0">
              <a:latin typeface="Kristen ITC" pitchFamily="66" charset="0"/>
            </a:endParaRPr>
          </a:p>
        </p:txBody>
      </p:sp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609600" y="1397000"/>
          <a:ext cx="8001000" cy="4394199"/>
        </p:xfrm>
        <a:graphic>
          <a:graphicData uri="http://schemas.openxmlformats.org/drawingml/2006/table">
            <a:tbl>
              <a:tblPr firstRow="1" bandRow="1">
                <a:tableStyleId>{72833802-FEF1-4C79-8D5D-14CF1EAF98D9}</a:tableStyleId>
              </a:tblPr>
              <a:tblGrid>
                <a:gridCol w="1371600"/>
                <a:gridCol w="828675"/>
                <a:gridCol w="828675"/>
                <a:gridCol w="828675"/>
                <a:gridCol w="828675"/>
                <a:gridCol w="828675"/>
                <a:gridCol w="828675"/>
                <a:gridCol w="828675"/>
                <a:gridCol w="828675"/>
              </a:tblGrid>
              <a:tr h="987005">
                <a:tc>
                  <a:txBody>
                    <a:bodyPr/>
                    <a:lstStyle/>
                    <a:p>
                      <a:endParaRPr lang="fr-FR" sz="2800" noProof="0" dirty="0">
                        <a:latin typeface="Kristen ITC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6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2800" noProof="0" dirty="0" smtClean="0">
                          <a:latin typeface="Kristen ITC" pitchFamily="66" charset="0"/>
                        </a:rPr>
                        <a:t>1</a:t>
                      </a:r>
                      <a:endParaRPr lang="fr-FR" sz="2800" noProof="0" dirty="0">
                        <a:latin typeface="Kristen ITC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6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2800" noProof="0" dirty="0" smtClean="0">
                          <a:latin typeface="Kristen ITC" pitchFamily="66" charset="0"/>
                        </a:rPr>
                        <a:t>2</a:t>
                      </a:r>
                      <a:endParaRPr lang="fr-FR" sz="2800" noProof="0" dirty="0">
                        <a:latin typeface="Kristen ITC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6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2800" noProof="0" dirty="0" smtClean="0">
                          <a:latin typeface="Kristen ITC" pitchFamily="66" charset="0"/>
                        </a:rPr>
                        <a:t>3</a:t>
                      </a:r>
                      <a:endParaRPr lang="fr-FR" sz="2800" noProof="0" dirty="0">
                        <a:latin typeface="Kristen ITC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6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2800" noProof="0" dirty="0" smtClean="0">
                          <a:latin typeface="Kristen ITC" pitchFamily="66" charset="0"/>
                        </a:rPr>
                        <a:t>4</a:t>
                      </a:r>
                      <a:endParaRPr lang="fr-FR" sz="2800" noProof="0" dirty="0">
                        <a:latin typeface="Kristen ITC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6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2800" noProof="0" dirty="0" smtClean="0">
                          <a:latin typeface="Kristen ITC" pitchFamily="66" charset="0"/>
                        </a:rPr>
                        <a:t>5</a:t>
                      </a:r>
                      <a:endParaRPr lang="fr-FR" sz="2800" noProof="0" dirty="0">
                        <a:latin typeface="Kristen ITC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6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2800" noProof="0" dirty="0" smtClean="0">
                          <a:latin typeface="Kristen ITC" pitchFamily="66" charset="0"/>
                        </a:rPr>
                        <a:t>6</a:t>
                      </a:r>
                      <a:endParaRPr lang="fr-FR" sz="2800" noProof="0" dirty="0">
                        <a:latin typeface="Kristen ITC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6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2800" noProof="0" dirty="0" smtClean="0">
                          <a:latin typeface="Kristen ITC" pitchFamily="66" charset="0"/>
                        </a:rPr>
                        <a:t>7</a:t>
                      </a:r>
                      <a:endParaRPr lang="fr-FR" sz="2800" noProof="0" dirty="0">
                        <a:latin typeface="Kristen ITC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6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2800" noProof="0" dirty="0" smtClean="0">
                          <a:latin typeface="Kristen ITC" pitchFamily="66" charset="0"/>
                        </a:rPr>
                        <a:t>8</a:t>
                      </a:r>
                      <a:endParaRPr lang="fr-FR" sz="2800" noProof="0" dirty="0">
                        <a:latin typeface="Kristen ITC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66"/>
                    </a:solidFill>
                  </a:tcPr>
                </a:tc>
              </a:tr>
              <a:tr h="1703597">
                <a:tc>
                  <a:txBody>
                    <a:bodyPr/>
                    <a:lstStyle/>
                    <a:p>
                      <a:r>
                        <a:rPr lang="fr-FR" sz="2800" noProof="0" dirty="0" smtClean="0">
                          <a:latin typeface="Kristen ITC" pitchFamily="66" charset="0"/>
                        </a:rPr>
                        <a:t>Elle a faim</a:t>
                      </a:r>
                      <a:endParaRPr lang="fr-FR" sz="2800" noProof="0" dirty="0">
                        <a:latin typeface="Kristen ITC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fr-FR" sz="2800" noProof="0" dirty="0">
                        <a:latin typeface="Kristen ITC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fr-FR" sz="2800" noProof="0" dirty="0">
                        <a:latin typeface="Kristen ITC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fr-FR" sz="2800" noProof="0" dirty="0">
                        <a:latin typeface="Kristen ITC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fr-FR" sz="2800" noProof="0" dirty="0">
                        <a:latin typeface="Kristen ITC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fr-FR" sz="2800" noProof="0" dirty="0">
                        <a:latin typeface="Kristen ITC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fr-FR" sz="2800" noProof="0" dirty="0">
                        <a:latin typeface="Kristen ITC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fr-FR" sz="2800" noProof="0" dirty="0">
                        <a:latin typeface="Kristen ITC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fr-FR" sz="2800" noProof="0" dirty="0">
                        <a:latin typeface="Kristen ITC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03597">
                <a:tc>
                  <a:txBody>
                    <a:bodyPr/>
                    <a:lstStyle/>
                    <a:p>
                      <a:r>
                        <a:rPr lang="fr-FR" sz="2800" noProof="0" dirty="0" smtClean="0">
                          <a:latin typeface="Kristen ITC" pitchFamily="66" charset="0"/>
                        </a:rPr>
                        <a:t>Elle a soif</a:t>
                      </a:r>
                      <a:endParaRPr lang="fr-FR" sz="2800" noProof="0" dirty="0">
                        <a:latin typeface="Kristen ITC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fr-FR" sz="2800" noProof="0" dirty="0">
                        <a:latin typeface="Kristen ITC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fr-FR" sz="2800" noProof="0" dirty="0">
                        <a:latin typeface="Kristen ITC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fr-FR" sz="2800" noProof="0" dirty="0">
                        <a:latin typeface="Kristen ITC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fr-FR" sz="2800" noProof="0">
                        <a:latin typeface="Kristen ITC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fr-FR" sz="2800" noProof="0" dirty="0">
                        <a:latin typeface="Kristen ITC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fr-FR" sz="2800" noProof="0" dirty="0">
                        <a:latin typeface="Kristen ITC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fr-FR" sz="2800" noProof="0" dirty="0">
                        <a:latin typeface="Kristen ITC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fr-FR" sz="2800" noProof="0" dirty="0">
                        <a:latin typeface="Kristen ITC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</TotalTime>
  <Words>83</Words>
  <Application>Microsoft Office PowerPoint</Application>
  <PresentationFormat>On-screen Show (4:3)</PresentationFormat>
  <Paragraphs>21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Slide 1</vt:lpstr>
      <vt:lpstr>Slide 2</vt:lpstr>
    </vt:vector>
  </TitlesOfParts>
  <Company>MRHS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DBerndt</dc:creator>
  <cp:lastModifiedBy>DBerndt</cp:lastModifiedBy>
  <cp:revision>7</cp:revision>
  <dcterms:created xsi:type="dcterms:W3CDTF">2011-04-08T10:32:26Z</dcterms:created>
  <dcterms:modified xsi:type="dcterms:W3CDTF">2011-04-08T11:15:35Z</dcterms:modified>
</cp:coreProperties>
</file>